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67E350E1-42AD-4AE5-A29C-3A5668D064BD}" type="datetimeFigureOut">
              <a:rPr lang="en-US" smtClean="0"/>
              <a:t>9/16/2014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CE849644-89D7-4FDA-8E5B-C6AD48E626E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350E1-42AD-4AE5-A29C-3A5668D064BD}"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49644-89D7-4FDA-8E5B-C6AD48E626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E350E1-42AD-4AE5-A29C-3A5668D064BD}"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49644-89D7-4FDA-8E5B-C6AD48E626E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E350E1-42AD-4AE5-A29C-3A5668D064BD}"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49644-89D7-4FDA-8E5B-C6AD48E626EE}"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E350E1-42AD-4AE5-A29C-3A5668D064BD}"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49644-89D7-4FDA-8E5B-C6AD48E626EE}"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7E350E1-42AD-4AE5-A29C-3A5668D064BD}" type="datetimeFigureOut">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49644-89D7-4FDA-8E5B-C6AD48E626EE}"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7E350E1-42AD-4AE5-A29C-3A5668D064BD}" type="datetimeFigureOut">
              <a:rPr lang="en-US" smtClean="0"/>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49644-89D7-4FDA-8E5B-C6AD48E626E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E350E1-42AD-4AE5-A29C-3A5668D064BD}" type="datetimeFigureOut">
              <a:rPr lang="en-US" smtClean="0"/>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49644-89D7-4FDA-8E5B-C6AD48E626EE}"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E350E1-42AD-4AE5-A29C-3A5668D064BD}" type="datetimeFigureOut">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49644-89D7-4FDA-8E5B-C6AD48E626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350E1-42AD-4AE5-A29C-3A5668D064BD}" type="datetimeFigureOut">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49644-89D7-4FDA-8E5B-C6AD48E626EE}"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350E1-42AD-4AE5-A29C-3A5668D064BD}" type="datetimeFigureOut">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49644-89D7-4FDA-8E5B-C6AD48E626E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7E350E1-42AD-4AE5-A29C-3A5668D064BD}" type="datetimeFigureOut">
              <a:rPr lang="en-US" smtClean="0"/>
              <a:t>9/16/2014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E849644-89D7-4FDA-8E5B-C6AD48E626E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Aspects of love in the renaissance</a:t>
            </a:r>
            <a:endParaRPr lang="en-US" dirty="0"/>
          </a:p>
        </p:txBody>
      </p:sp>
      <p:sp>
        <p:nvSpPr>
          <p:cNvPr id="3" name="Subtitle 2"/>
          <p:cNvSpPr>
            <a:spLocks noGrp="1"/>
          </p:cNvSpPr>
          <p:nvPr>
            <p:ph type="subTitle" idx="1"/>
          </p:nvPr>
        </p:nvSpPr>
        <p:spPr>
          <a:xfrm>
            <a:off x="1371600" y="3429000"/>
            <a:ext cx="6400800" cy="2133600"/>
          </a:xfrm>
        </p:spPr>
        <p:txBody>
          <a:bodyPr>
            <a:normAutofit/>
          </a:bodyPr>
          <a:lstStyle/>
          <a:p>
            <a:r>
              <a:rPr lang="en-US" dirty="0" smtClean="0"/>
              <a:t>The Passionate Shepherd to His Love</a:t>
            </a:r>
          </a:p>
          <a:p>
            <a:r>
              <a:rPr lang="en-US" dirty="0" smtClean="0"/>
              <a:t>And</a:t>
            </a:r>
          </a:p>
          <a:p>
            <a:r>
              <a:rPr lang="en-US" dirty="0" smtClean="0"/>
              <a:t>The Nymph’s Reply to the Shepherd</a:t>
            </a:r>
            <a:endParaRPr lang="en-US" dirty="0"/>
          </a:p>
        </p:txBody>
      </p:sp>
    </p:spTree>
    <p:extLst>
      <p:ext uri="{BB962C8B-B14F-4D97-AF65-F5344CB8AC3E}">
        <p14:creationId xmlns:p14="http://schemas.microsoft.com/office/powerpoint/2010/main" val="3494500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it up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 would you describe the nymph’s attitude toward life?</a:t>
            </a:r>
          </a:p>
          <a:p>
            <a:r>
              <a:rPr lang="en-US" dirty="0" smtClean="0"/>
              <a:t>Do you agree with the nymph’s reasons for not accepting the shepherd’s offer? Why or why not?</a:t>
            </a:r>
          </a:p>
          <a:p>
            <a:r>
              <a:rPr lang="en-US" dirty="0" smtClean="0"/>
              <a:t>On the basis of the first and last stanzas, what do you think might convince the nymph to accept the shepherd’s offer?</a:t>
            </a:r>
          </a:p>
          <a:p>
            <a:r>
              <a:rPr lang="en-US" dirty="0" smtClean="0"/>
              <a:t>Looking at your notes, what is the debate between the two speakers of these poems all about : which of the two speakers’ attitudes is closer to your own?</a:t>
            </a:r>
            <a:endParaRPr lang="en-US" dirty="0"/>
          </a:p>
        </p:txBody>
      </p:sp>
    </p:spTree>
    <p:extLst>
      <p:ext uri="{BB962C8B-B14F-4D97-AF65-F5344CB8AC3E}">
        <p14:creationId xmlns:p14="http://schemas.microsoft.com/office/powerpoint/2010/main" val="2888591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Homework option number 1</a:t>
            </a:r>
            <a:endParaRPr lang="en-US" dirty="0"/>
          </a:p>
        </p:txBody>
      </p:sp>
      <p:sp>
        <p:nvSpPr>
          <p:cNvPr id="3" name="Content Placeholder 2"/>
          <p:cNvSpPr>
            <a:spLocks noGrp="1"/>
          </p:cNvSpPr>
          <p:nvPr>
            <p:ph idx="1"/>
          </p:nvPr>
        </p:nvSpPr>
        <p:spPr/>
        <p:txBody>
          <a:bodyPr>
            <a:normAutofit fontScale="92500"/>
          </a:bodyPr>
          <a:lstStyle/>
          <a:p>
            <a:r>
              <a:rPr lang="en-US" dirty="0" smtClean="0"/>
              <a:t>Writing:  Write a modern parody of “The Passionate Shepherd to His Love.” In place of the shepherd, substitute a person with a different job, and select an appropriate setting. Before you begin, identify the rhyme scheme of the poem and describe the rhythm (pattern of stressed and unstressed syllables). Use this same scheme in your parody. ALSO, develop a tone that is appropriate for the speaker. Your poem should also refer to some of the items the speaker would use in his or her job.</a:t>
            </a:r>
            <a:endParaRPr lang="en-US" dirty="0"/>
          </a:p>
        </p:txBody>
      </p:sp>
    </p:spTree>
    <p:extLst>
      <p:ext uri="{BB962C8B-B14F-4D97-AF65-F5344CB8AC3E}">
        <p14:creationId xmlns:p14="http://schemas.microsoft.com/office/powerpoint/2010/main" val="1643622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number 2</a:t>
            </a:r>
            <a:endParaRPr lang="en-US" dirty="0"/>
          </a:p>
        </p:txBody>
      </p:sp>
      <p:sp>
        <p:nvSpPr>
          <p:cNvPr id="3" name="Content Placeholder 2"/>
          <p:cNvSpPr>
            <a:spLocks noGrp="1"/>
          </p:cNvSpPr>
          <p:nvPr>
            <p:ph idx="1"/>
          </p:nvPr>
        </p:nvSpPr>
        <p:spPr/>
        <p:txBody>
          <a:bodyPr/>
          <a:lstStyle/>
          <a:p>
            <a:r>
              <a:rPr lang="en-US" dirty="0" smtClean="0"/>
              <a:t>Using contemporary English and modern references, but expressing the same sentiments and ideas as those in the two poems, write a script with a partner of a modern phone conversation in which the shepherd tries to persuade the nymph to accept his offer. Then act it out for us on Friday.</a:t>
            </a:r>
            <a:endParaRPr lang="en-US" dirty="0"/>
          </a:p>
        </p:txBody>
      </p:sp>
    </p:spTree>
    <p:extLst>
      <p:ext uri="{BB962C8B-B14F-4D97-AF65-F5344CB8AC3E}">
        <p14:creationId xmlns:p14="http://schemas.microsoft.com/office/powerpoint/2010/main" val="2171699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 3for advanced sketch artists only</a:t>
            </a:r>
            <a:endParaRPr lang="en-US" dirty="0"/>
          </a:p>
        </p:txBody>
      </p:sp>
      <p:sp>
        <p:nvSpPr>
          <p:cNvPr id="3" name="Content Placeholder 2"/>
          <p:cNvSpPr>
            <a:spLocks noGrp="1"/>
          </p:cNvSpPr>
          <p:nvPr>
            <p:ph idx="1"/>
          </p:nvPr>
        </p:nvSpPr>
        <p:spPr/>
        <p:txBody>
          <a:bodyPr/>
          <a:lstStyle/>
          <a:p>
            <a:r>
              <a:rPr lang="en-US" dirty="0" smtClean="0"/>
              <a:t>Create a single drawing or painting that depicts the contrasting scenes described in the two poems. </a:t>
            </a:r>
          </a:p>
          <a:p>
            <a:r>
              <a:rPr lang="en-US" dirty="0" smtClean="0"/>
              <a:t>THIS OPTION BY PERMISSION OF THE TEACHER, ONLY!</a:t>
            </a:r>
            <a:endParaRPr lang="en-US" dirty="0"/>
          </a:p>
        </p:txBody>
      </p:sp>
    </p:spTree>
    <p:extLst>
      <p:ext uri="{BB962C8B-B14F-4D97-AF65-F5344CB8AC3E}">
        <p14:creationId xmlns:p14="http://schemas.microsoft.com/office/powerpoint/2010/main" val="233830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INFORMAL ASSESSMENT: PASTORALS</a:t>
            </a:r>
            <a:endParaRPr lang="en-US" dirty="0"/>
          </a:p>
        </p:txBody>
      </p:sp>
      <p:sp>
        <p:nvSpPr>
          <p:cNvPr id="3" name="Content Placeholder 2"/>
          <p:cNvSpPr>
            <a:spLocks noGrp="1"/>
          </p:cNvSpPr>
          <p:nvPr>
            <p:ph idx="1"/>
          </p:nvPr>
        </p:nvSpPr>
        <p:spPr/>
        <p:txBody>
          <a:bodyPr/>
          <a:lstStyle/>
          <a:p>
            <a:r>
              <a:rPr lang="en-US" dirty="0" smtClean="0"/>
              <a:t>Pastoral poems can be analyzed in he areas of tone, setting, characterization, language devices, and musical/tonal qualities. </a:t>
            </a:r>
          </a:p>
          <a:p>
            <a:r>
              <a:rPr lang="en-US" dirty="0" smtClean="0"/>
              <a:t>List aspects of each quality and cite examples from “The Passionate Shepherd to His Love” and “The Nymph’s Reply to the Shepherd.”</a:t>
            </a:r>
          </a:p>
          <a:p>
            <a:r>
              <a:rPr lang="en-US" dirty="0" smtClean="0"/>
              <a:t>Write a definition of pastoral poems using at least four of the qualities listed here and giving examples from the poems.</a:t>
            </a:r>
            <a:endParaRPr lang="en-US" dirty="0"/>
          </a:p>
        </p:txBody>
      </p:sp>
    </p:spTree>
    <p:extLst>
      <p:ext uri="{BB962C8B-B14F-4D97-AF65-F5344CB8AC3E}">
        <p14:creationId xmlns:p14="http://schemas.microsoft.com/office/powerpoint/2010/main" val="328690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5-Minute warm up</a:t>
            </a:r>
            <a:endParaRPr lang="en-US" dirty="0"/>
          </a:p>
        </p:txBody>
      </p:sp>
      <p:sp>
        <p:nvSpPr>
          <p:cNvPr id="3" name="Content Placeholder 2"/>
          <p:cNvSpPr>
            <a:spLocks noGrp="1"/>
          </p:cNvSpPr>
          <p:nvPr>
            <p:ph idx="1"/>
          </p:nvPr>
        </p:nvSpPr>
        <p:spPr/>
        <p:txBody>
          <a:bodyPr>
            <a:normAutofit/>
          </a:bodyPr>
          <a:lstStyle/>
          <a:p>
            <a:r>
              <a:rPr lang="en-US" sz="2400" dirty="0" smtClean="0"/>
              <a:t>In writing pastoral poetry the words must be selected for musical quality as well as meaning.</a:t>
            </a:r>
          </a:p>
          <a:p>
            <a:r>
              <a:rPr lang="en-US" sz="2400" dirty="0" smtClean="0"/>
              <a:t>While reading a poem by Christopher Marlowe, my glasses slipped down my nose.</a:t>
            </a:r>
            <a:endParaRPr lang="en-US" sz="2400" dirty="0"/>
          </a:p>
        </p:txBody>
      </p:sp>
    </p:spTree>
    <p:extLst>
      <p:ext uri="{BB962C8B-B14F-4D97-AF65-F5344CB8AC3E}">
        <p14:creationId xmlns:p14="http://schemas.microsoft.com/office/powerpoint/2010/main" val="2356296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a:bodyPr>
          <a:lstStyle/>
          <a:p>
            <a:r>
              <a:rPr lang="en-US" sz="2400" dirty="0" smtClean="0"/>
              <a:t>In writing pastoral poetry </a:t>
            </a:r>
            <a:r>
              <a:rPr lang="en-US" sz="2400" b="1" dirty="0" smtClean="0"/>
              <a:t>one must select </a:t>
            </a:r>
            <a:r>
              <a:rPr lang="en-US" sz="2400" dirty="0" smtClean="0"/>
              <a:t>the words for musical quality as well as meaning.</a:t>
            </a:r>
          </a:p>
          <a:p>
            <a:r>
              <a:rPr lang="en-US" sz="2400" dirty="0" smtClean="0"/>
              <a:t>While </a:t>
            </a:r>
            <a:r>
              <a:rPr lang="en-US" sz="2400" b="1" dirty="0" smtClean="0"/>
              <a:t>I was</a:t>
            </a:r>
            <a:r>
              <a:rPr lang="en-US" sz="2400" dirty="0" smtClean="0"/>
              <a:t> reading a poem by Christopher Marlowe, my glasses slipped down my nose.</a:t>
            </a:r>
            <a:endParaRPr lang="en-US" sz="2400" dirty="0"/>
          </a:p>
        </p:txBody>
      </p:sp>
    </p:spTree>
    <p:extLst>
      <p:ext uri="{BB962C8B-B14F-4D97-AF65-F5344CB8AC3E}">
        <p14:creationId xmlns:p14="http://schemas.microsoft.com/office/powerpoint/2010/main" val="317678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Imagining paradise</a:t>
            </a:r>
            <a:endParaRPr lang="en-US" dirty="0"/>
          </a:p>
        </p:txBody>
      </p:sp>
      <p:sp>
        <p:nvSpPr>
          <p:cNvPr id="3" name="Content Placeholder 2"/>
          <p:cNvSpPr>
            <a:spLocks noGrp="1"/>
          </p:cNvSpPr>
          <p:nvPr>
            <p:ph idx="1"/>
          </p:nvPr>
        </p:nvSpPr>
        <p:spPr/>
        <p:txBody>
          <a:bodyPr/>
          <a:lstStyle/>
          <a:p>
            <a:r>
              <a:rPr lang="en-US" sz="2400" dirty="0" smtClean="0"/>
              <a:t>Think of a beautiful place.</a:t>
            </a:r>
          </a:p>
          <a:p>
            <a:r>
              <a:rPr lang="en-US" sz="2400" dirty="0" smtClean="0"/>
              <a:t>Create a web, with the place name in the middle and words and phrases surrounding it that best describe the images you associate with that place..</a:t>
            </a:r>
          </a:p>
          <a:p>
            <a:endParaRPr lang="en-US" dirty="0"/>
          </a:p>
        </p:txBody>
      </p:sp>
    </p:spTree>
    <p:extLst>
      <p:ext uri="{BB962C8B-B14F-4D97-AF65-F5344CB8AC3E}">
        <p14:creationId xmlns:p14="http://schemas.microsoft.com/office/powerpoint/2010/main" val="1119190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Imagining paradise</a:t>
            </a:r>
            <a:endParaRPr lang="en-US" dirty="0"/>
          </a:p>
        </p:txBody>
      </p:sp>
      <p:sp>
        <p:nvSpPr>
          <p:cNvPr id="3" name="Content Placeholder 2"/>
          <p:cNvSpPr>
            <a:spLocks noGrp="1"/>
          </p:cNvSpPr>
          <p:nvPr>
            <p:ph idx="1"/>
          </p:nvPr>
        </p:nvSpPr>
        <p:spPr/>
        <p:txBody>
          <a:bodyPr>
            <a:normAutofit/>
          </a:bodyPr>
          <a:lstStyle/>
          <a:p>
            <a:r>
              <a:rPr lang="en-US" sz="2400" dirty="0" smtClean="0"/>
              <a:t>Which of your images do you consider realistic?</a:t>
            </a:r>
          </a:p>
          <a:p>
            <a:r>
              <a:rPr lang="en-US" sz="2400" dirty="0" smtClean="0"/>
              <a:t>Which would you describe as romantic or idealized?</a:t>
            </a:r>
            <a:endParaRPr lang="en-US" sz="2400" dirty="0"/>
          </a:p>
        </p:txBody>
      </p:sp>
    </p:spTree>
    <p:extLst>
      <p:ext uri="{BB962C8B-B14F-4D97-AF65-F5344CB8AC3E}">
        <p14:creationId xmlns:p14="http://schemas.microsoft.com/office/powerpoint/2010/main" val="3508932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pastorals</a:t>
            </a:r>
            <a:endParaRPr lang="en-US" dirty="0"/>
          </a:p>
        </p:txBody>
      </p:sp>
      <p:sp>
        <p:nvSpPr>
          <p:cNvPr id="3" name="Content Placeholder 2"/>
          <p:cNvSpPr>
            <a:spLocks noGrp="1"/>
          </p:cNvSpPr>
          <p:nvPr>
            <p:ph idx="1"/>
          </p:nvPr>
        </p:nvSpPr>
        <p:spPr/>
        <p:txBody>
          <a:bodyPr/>
          <a:lstStyle/>
          <a:p>
            <a:pPr indent="0">
              <a:buNone/>
            </a:pPr>
            <a:r>
              <a:rPr lang="en-US" dirty="0" smtClean="0"/>
              <a:t>Poems presenting shepherds in the country, usually idealized.</a:t>
            </a:r>
          </a:p>
          <a:p>
            <a:pPr indent="0">
              <a:buNone/>
            </a:pPr>
            <a:r>
              <a:rPr lang="en-US" dirty="0" smtClean="0"/>
              <a:t>Used in the Renaissance to convey thought and feelings about love, among other subjects.</a:t>
            </a:r>
          </a:p>
          <a:p>
            <a:pPr indent="0">
              <a:buNone/>
            </a:pPr>
            <a:r>
              <a:rPr lang="en-US" b="1" i="1" dirty="0" smtClean="0"/>
              <a:t>And we will sit upon the rocks,</a:t>
            </a:r>
          </a:p>
          <a:p>
            <a:pPr indent="0">
              <a:buNone/>
            </a:pPr>
            <a:r>
              <a:rPr lang="en-US" b="1" i="1" dirty="0" smtClean="0"/>
              <a:t>Seeing the shepherds feed their flocks.</a:t>
            </a:r>
          </a:p>
          <a:p>
            <a:pPr indent="0">
              <a:buNone/>
            </a:pPr>
            <a:r>
              <a:rPr lang="en-US" dirty="0" smtClean="0"/>
              <a:t>Note examples of pastoral life as you read. Cite line numbers.</a:t>
            </a:r>
            <a:endParaRPr lang="en-US" dirty="0"/>
          </a:p>
        </p:txBody>
      </p:sp>
    </p:spTree>
    <p:extLst>
      <p:ext uri="{BB962C8B-B14F-4D97-AF65-F5344CB8AC3E}">
        <p14:creationId xmlns:p14="http://schemas.microsoft.com/office/powerpoint/2010/main" val="1825831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notes:</a:t>
            </a:r>
            <a:endParaRPr lang="en-US" dirty="0"/>
          </a:p>
        </p:txBody>
      </p:sp>
      <p:sp>
        <p:nvSpPr>
          <p:cNvPr id="3" name="Content Placeholder 2"/>
          <p:cNvSpPr>
            <a:spLocks noGrp="1"/>
          </p:cNvSpPr>
          <p:nvPr>
            <p:ph idx="1"/>
          </p:nvPr>
        </p:nvSpPr>
        <p:spPr/>
        <p:txBody>
          <a:bodyPr/>
          <a:lstStyle/>
          <a:p>
            <a:pPr marL="285750" indent="-285750"/>
            <a:r>
              <a:rPr lang="en-US" dirty="0" smtClean="0"/>
              <a:t>Cite examples of pastoral life quote and line #</a:t>
            </a:r>
          </a:p>
          <a:p>
            <a:pPr marL="285750" indent="-285750"/>
            <a:r>
              <a:rPr lang="en-US" dirty="0" smtClean="0"/>
              <a:t>Compare and contrast the two speakers’ perspectives on love.</a:t>
            </a:r>
          </a:p>
          <a:p>
            <a:pPr marL="1028700" lvl="1" indent="-285750"/>
            <a:r>
              <a:rPr lang="en-US" dirty="0" smtClean="0"/>
              <a:t>Choice of words when addressing the other in the poem.</a:t>
            </a:r>
            <a:endParaRPr lang="en-US" dirty="0"/>
          </a:p>
          <a:p>
            <a:pPr marL="1028700" lvl="1" indent="-285750"/>
            <a:r>
              <a:rPr lang="en-US" dirty="0" smtClean="0"/>
              <a:t>Evidence of each speaker’s motivation.</a:t>
            </a:r>
          </a:p>
          <a:p>
            <a:pPr marL="1028700" lvl="1" indent="-285750"/>
            <a:r>
              <a:rPr lang="en-US" dirty="0" smtClean="0"/>
              <a:t>Each speaker’s attitude about life.</a:t>
            </a:r>
            <a:endParaRPr lang="en-US" dirty="0"/>
          </a:p>
        </p:txBody>
      </p:sp>
    </p:spTree>
    <p:extLst>
      <p:ext uri="{BB962C8B-B14F-4D97-AF65-F5344CB8AC3E}">
        <p14:creationId xmlns:p14="http://schemas.microsoft.com/office/powerpoint/2010/main" val="3583227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passionate shepherd to his love</a:t>
            </a:r>
            <a:endParaRPr lang="en-US" dirty="0"/>
          </a:p>
        </p:txBody>
      </p:sp>
      <p:sp>
        <p:nvSpPr>
          <p:cNvPr id="3" name="Content Placeholder 2"/>
          <p:cNvSpPr>
            <a:spLocks noGrp="1"/>
          </p:cNvSpPr>
          <p:nvPr>
            <p:ph idx="1"/>
          </p:nvPr>
        </p:nvSpPr>
        <p:spPr/>
        <p:txBody>
          <a:bodyPr/>
          <a:lstStyle/>
          <a:p>
            <a:r>
              <a:rPr lang="en-US" dirty="0" smtClean="0"/>
              <a:t>What overall picture of rural life is conveyed  by this poem?</a:t>
            </a:r>
          </a:p>
          <a:p>
            <a:r>
              <a:rPr lang="en-US" dirty="0" smtClean="0"/>
              <a:t>Find examples of alliteration in lines 17-20. </a:t>
            </a:r>
          </a:p>
          <a:p>
            <a:r>
              <a:rPr lang="en-US" dirty="0" smtClean="0"/>
              <a:t>What is being emphasized by the use of alliteration there?</a:t>
            </a:r>
            <a:endParaRPr lang="en-US" dirty="0"/>
          </a:p>
        </p:txBody>
      </p:sp>
    </p:spTree>
    <p:extLst>
      <p:ext uri="{BB962C8B-B14F-4D97-AF65-F5344CB8AC3E}">
        <p14:creationId xmlns:p14="http://schemas.microsoft.com/office/powerpoint/2010/main" val="2798525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Nymph’s reply to the shepherd</a:t>
            </a:r>
            <a:endParaRPr lang="en-US" dirty="0"/>
          </a:p>
        </p:txBody>
      </p:sp>
      <p:sp>
        <p:nvSpPr>
          <p:cNvPr id="3" name="Content Placeholder 2"/>
          <p:cNvSpPr>
            <a:spLocks noGrp="1"/>
          </p:cNvSpPr>
          <p:nvPr>
            <p:ph idx="1"/>
          </p:nvPr>
        </p:nvSpPr>
        <p:spPr/>
        <p:txBody>
          <a:bodyPr>
            <a:normAutofit lnSpcReduction="10000"/>
          </a:bodyPr>
          <a:lstStyle/>
          <a:p>
            <a:r>
              <a:rPr lang="en-US" dirty="0" smtClean="0"/>
              <a:t>What does line 2 imply about the nymph’s attitude toward Marlowe’s shepherd?</a:t>
            </a:r>
          </a:p>
          <a:p>
            <a:r>
              <a:rPr lang="en-US" dirty="0" smtClean="0"/>
              <a:t>Refer to your notes on Marlowe’s poem. What do the speakers imply about their feelings toward the idea of love?</a:t>
            </a:r>
          </a:p>
          <a:p>
            <a:r>
              <a:rPr lang="en-US" dirty="0" smtClean="0"/>
              <a:t>Find examples of alliteration in lines 9-12. Discuss the meaning of the emphasis.</a:t>
            </a:r>
          </a:p>
          <a:p>
            <a:r>
              <a:rPr lang="en-US" dirty="0" smtClean="0"/>
              <a:t>Which aspect of the ideal rural life does the nymph rebut here?</a:t>
            </a:r>
            <a:endParaRPr lang="en-US" dirty="0"/>
          </a:p>
        </p:txBody>
      </p:sp>
    </p:spTree>
    <p:extLst>
      <p:ext uri="{BB962C8B-B14F-4D97-AF65-F5344CB8AC3E}">
        <p14:creationId xmlns:p14="http://schemas.microsoft.com/office/powerpoint/2010/main" val="29817672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46</TotalTime>
  <Words>709</Words>
  <Application>Microsoft Office PowerPoint</Application>
  <PresentationFormat>On-screen Show (4:3)</PresentationFormat>
  <Paragraphs>53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Couture</vt:lpstr>
      <vt:lpstr>Aspects of love in the renaissance</vt:lpstr>
      <vt:lpstr>5-Minute warm up</vt:lpstr>
      <vt:lpstr>Answers:</vt:lpstr>
      <vt:lpstr>Imagining paradise</vt:lpstr>
      <vt:lpstr>Imagining paradise</vt:lpstr>
      <vt:lpstr>pastorals</vt:lpstr>
      <vt:lpstr>In your notes:</vt:lpstr>
      <vt:lpstr>The passionate shepherd to his love</vt:lpstr>
      <vt:lpstr>The Nymph’s reply to the shepherd</vt:lpstr>
      <vt:lpstr>Wrapping it up</vt:lpstr>
      <vt:lpstr>Homework option number 1</vt:lpstr>
      <vt:lpstr>Option number 2</vt:lpstr>
      <vt:lpstr>Option 3for advanced sketch artists only</vt:lpstr>
      <vt:lpstr>INFORMAL ASSESSMENT: PASTORALS</vt:lpstr>
    </vt:vector>
  </TitlesOfParts>
  <Company>Tucson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Aspects of love in the renaissance</dc:title>
  <dc:creator>Hennessy, Pamela</dc:creator>
  <cp:lastModifiedBy>Hennessy, Pamela</cp:lastModifiedBy>
  <cp:revision>5</cp:revision>
  <dcterms:created xsi:type="dcterms:W3CDTF">2014-09-16T23:20:51Z</dcterms:created>
  <dcterms:modified xsi:type="dcterms:W3CDTF">2014-09-17T00:07:04Z</dcterms:modified>
</cp:coreProperties>
</file>